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666"/>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7BA60C2-E031-4D8F-93E0-0FCCB1E9C0A5}" type="datetimeFigureOut">
              <a:rPr lang="en-US" smtClean="0"/>
              <a:t>3/18/2025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4708" indent="-174708">
              <a:buFontTx/>
              <a:buChar char="-"/>
            </a:pPr>
            <a:r>
              <a:rPr lang="en-US" dirty="0"/>
              <a:t>Make sure VM is started and cleared</a:t>
            </a:r>
          </a:p>
          <a:p>
            <a:pPr marL="174708" indent="-174708">
              <a:buFontTx/>
              <a:buChar char="-"/>
            </a:pPr>
            <a:r>
              <a:rPr lang="en-US" dirty="0"/>
              <a:t>Login to VM and run ~/apps/cos-data-and-technology-preso/webapp/clear-docker.sh</a:t>
            </a:r>
          </a:p>
          <a:p>
            <a:pPr marL="174708" indent="-174708">
              <a:buFontTx/>
              <a:buChar char="-"/>
            </a:pPr>
            <a:r>
              <a:rPr lang="en-US" dirty="0"/>
              <a:t>Start WSL ssh key agent:  eval `ssh-agent -s`</a:t>
            </a:r>
          </a:p>
          <a:p>
            <a:pPr marL="174708" indent="-174708">
              <a:buFontTx/>
              <a:buChar char="-"/>
            </a:pPr>
            <a:r>
              <a:rPr lang="en-US" dirty="0"/>
              <a:t>Add SSH key to agent:  ssh-add</a:t>
            </a:r>
          </a:p>
          <a:p>
            <a:pPr marL="174708" indent="-174708">
              <a:buFontTx/>
              <a:buChar char="-"/>
            </a:pPr>
            <a:r>
              <a:rPr lang="en-US" dirty="0"/>
              <a:t>Test ./webapp/publish.sh</a:t>
            </a:r>
          </a:p>
          <a:p>
            <a:pPr marL="174708" indent="-174708" defTabSz="931774">
              <a:buFontTx/>
              <a:buChar char="-"/>
              <a:defRPr/>
            </a:pPr>
            <a:r>
              <a:rPr lang="en-US" dirty="0"/>
              <a:t>Test connection to http://5.tcp.ngrok.io:24138/ (Should work)</a:t>
            </a:r>
          </a:p>
          <a:p>
            <a:pPr marL="174708" indent="-174708" defTabSz="931774">
              <a:buFontTx/>
              <a:buChar char="-"/>
              <a:defRPr/>
            </a:pPr>
            <a:r>
              <a:rPr lang="en-US" dirty="0"/>
              <a:t>Run ~/apps/cos-data-and-technology-preso/webapp/clear-docker.sh on the VM again</a:t>
            </a:r>
          </a:p>
          <a:p>
            <a:pPr marL="174708" indent="-174708" defTabSz="931774">
              <a:buFontTx/>
              <a:buChar char="-"/>
              <a:defRPr/>
            </a:pPr>
            <a:r>
              <a:rPr lang="en-US" dirty="0"/>
              <a:t>Test connection to http://5.tcp.ngrok.io:24138/ ( Should not work)</a:t>
            </a:r>
          </a:p>
          <a:p>
            <a:pPr marL="174708" indent="-174708" defTabSz="931774">
              <a:buFontTx/>
              <a:buChar char="-"/>
              <a:defRPr/>
            </a:pPr>
            <a:r>
              <a:rPr lang="en-US" dirty="0"/>
              <a:t>Pull up local WSL project in Explorer</a:t>
            </a:r>
          </a:p>
          <a:p>
            <a:pPr marL="174708" indent="-174708" defTabSz="931774">
              <a:buFontTx/>
              <a:buChar char="-"/>
              <a:defRPr/>
            </a:pPr>
            <a:r>
              <a:rPr lang="en-US"/>
              <a:t>Make sure ./ping/app is removed </a:t>
            </a: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4708" indent="-174708">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./ping/start.sh</a:t>
            </a:r>
          </a:p>
          <a:p>
            <a:r>
              <a:rPr lang="en-US" dirty="0"/>
              <a:t>Log demo in ./ping/app/logs</a:t>
            </a:r>
          </a:p>
          <a:p>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32943" indent="-232943">
              <a:buAutoNum type="arabicPeriod"/>
            </a:pPr>
            <a:r>
              <a:rPr lang="en-US" dirty="0"/>
              <a:t>./webapp/start-db.sh</a:t>
            </a:r>
          </a:p>
          <a:p>
            <a:pPr marL="232943" indent="-232943">
              <a:buAutoNum type="arabicPeriod"/>
            </a:pPr>
            <a:r>
              <a:rPr lang="en-US" dirty="0"/>
              <a:t>python app.py</a:t>
            </a:r>
          </a:p>
          <a:p>
            <a:pPr marL="232943" indent="-232943">
              <a:buAutoNum type="arabicPeriod"/>
            </a:pPr>
            <a:r>
              <a:rPr lang="en-US" dirty="0"/>
              <a:t>Demo </a:t>
            </a:r>
            <a:r>
              <a:rPr lang="en-US" dirty="0" err="1"/>
              <a:t>HeidiSQL</a:t>
            </a:r>
            <a:endParaRPr lang="en-US" dirty="0"/>
          </a:p>
          <a:p>
            <a:pPr marL="232943" indent="-232943">
              <a:buAutoNum type="arabicPeriod"/>
            </a:pPr>
            <a:r>
              <a:rPr lang="en-US" dirty="0"/>
              <a:t>Kill application and demo non-persistent storage</a:t>
            </a:r>
          </a:p>
          <a:p>
            <a:pPr marL="232943" indent="-232943">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defTabSz="931774">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8</a:t>
            </a:fld>
            <a:endParaRPr lang="en-US">
              <a:solidFill>
                <a:prstClr val="black"/>
              </a:solidFill>
              <a:latin typeface="Aptos" panose="02110004020202020204"/>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Open Ubuntu WSL</a:t>
            </a:r>
          </a:p>
          <a:p>
            <a:pPr defTabSz="931774">
              <a:defRPr/>
            </a:pPr>
            <a:endParaRPr lang="en-US" dirty="0"/>
          </a:p>
          <a:p>
            <a:pPr defTabSz="931774">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defTabSz="931774">
              <a:defRPr/>
            </a:pPr>
            <a:r>
              <a:rPr lang="en-US" dirty="0"/>
              <a:t>CMD: chromium </a:t>
            </a:r>
          </a:p>
          <a:p>
            <a:pPr defTabSz="931774">
              <a:defRPr/>
            </a:pPr>
            <a:endParaRPr lang="en-US" dirty="0"/>
          </a:p>
          <a:p>
            <a:pPr defTabSz="931774">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11023</TotalTime>
  <Words>1095</Words>
  <Application>Microsoft Office PowerPoint</Application>
  <PresentationFormat>Widescreen</PresentationFormat>
  <Paragraphs>154</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579</cp:revision>
  <cp:lastPrinted>2025-03-19T18:35:10Z</cp:lastPrinted>
  <dcterms:created xsi:type="dcterms:W3CDTF">2024-06-22T09:42:13Z</dcterms:created>
  <dcterms:modified xsi:type="dcterms:W3CDTF">2025-03-19T18:35:12Z</dcterms:modified>
</cp:coreProperties>
</file>